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theme/theme3.xml" ContentType="application/vnd.openxmlformats-officedocument.theme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  <p:sldMasterId id="2147483686" r:id="rId2"/>
    <p:sldMasterId id="2147483688" r:id="rId3"/>
    <p:sldMasterId id="2147483691" r:id="rId4"/>
  </p:sldMasterIdLst>
  <p:notesMasterIdLst>
    <p:notesMasterId r:id="rId11"/>
  </p:notesMasterIdLst>
  <p:handoutMasterIdLst>
    <p:handoutMasterId r:id="rId12"/>
  </p:handoutMasterIdLst>
  <p:sldIdLst>
    <p:sldId id="260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114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5" d="100"/>
          <a:sy n="55" d="100"/>
        </p:scale>
        <p:origin x="2880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6C7E170F-3ABF-4CE7-8064-0D8E2A886131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076890AD-379D-418F-8C09-FCA75261DA8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0D9159-C117-4A89-A01A-21C175ED86CA}" type="datetimeFigureOut">
              <a:rPr lang="es-MX" smtClean="0"/>
              <a:t>26/04/2021</a:t>
            </a:fld>
            <a:endParaRPr lang="es-MX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564C8B37-90A4-429F-B8CA-C175CDF78E7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69976248-8466-4CF1-8CE5-CDB82DD5BEC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5FF373-52F9-49D8-8D65-602C4259F84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8638008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D6F34C-2B1F-4DF3-845F-04C29BD8D4FC}" type="datetimeFigureOut">
              <a:rPr lang="es-MX" smtClean="0"/>
              <a:t>26/04/2021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1F3BAE-0545-4907-B455-32E1A60745E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114669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28"/>
            <a:ext cx="7772400" cy="1470025"/>
          </a:xfrm>
        </p:spPr>
        <p:txBody>
          <a:bodyPr/>
          <a:lstStyle>
            <a:lvl1pPr>
              <a:defRPr sz="36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800" b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Sesión Ordinaria 04/2021 del __ de Abril de 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A811B-EC15-4221-9CE3-1524AEBB1E2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199084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411376" y="1127726"/>
            <a:ext cx="8321247" cy="460254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just"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685783" indent="-228594" algn="just">
              <a:buFontTx/>
              <a:buBlip>
                <a:blip r:embed="rId2"/>
              </a:buBlip>
              <a:defRPr sz="18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1142971" indent="-228594" algn="just">
              <a:buFontTx/>
              <a:buBlip>
                <a:blip r:embed="rId2"/>
              </a:buBlip>
              <a:defRPr sz="18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600160" indent="-228594" algn="just">
              <a:buFontTx/>
              <a:buBlip>
                <a:blip r:embed="rId2"/>
              </a:buBlip>
              <a:defRPr sz="18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2057349" indent="-228594" algn="just">
              <a:buFontTx/>
              <a:buBlip>
                <a:blip r:embed="rId2"/>
              </a:buBlip>
              <a:defRPr sz="18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 dirty="0"/>
              <a:t>Haga clic para modificar los estilos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s-MX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645298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3" name="Título 2">
            <a:extLst>
              <a:ext uri="{FF2B5EF4-FFF2-40B4-BE49-F238E27FC236}">
                <a16:creationId xmlns:a16="http://schemas.microsoft.com/office/drawing/2014/main" id="{684358C0-DBA6-44F5-AC81-D806664C01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8" name="Marcador de pie de página 6">
            <a:extLst>
              <a:ext uri="{FF2B5EF4-FFF2-40B4-BE49-F238E27FC236}">
                <a16:creationId xmlns:a16="http://schemas.microsoft.com/office/drawing/2014/main" id="{FEEEC69E-1D31-4EF2-BE4E-B751725EC17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872426" y="6438238"/>
            <a:ext cx="339914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MX"/>
              <a:t>Sesión Ordinaria 04/2021 del __ de Abril de 2021</a:t>
            </a:r>
          </a:p>
        </p:txBody>
      </p:sp>
    </p:spTree>
    <p:extLst>
      <p:ext uri="{BB962C8B-B14F-4D97-AF65-F5344CB8AC3E}">
        <p14:creationId xmlns:p14="http://schemas.microsoft.com/office/powerpoint/2010/main" val="20135073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518984" y="1072120"/>
            <a:ext cx="8106032" cy="4713759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685783" indent="-228594" algn="just">
              <a:buFontTx/>
              <a:buBlip>
                <a:blip r:embed="rId2"/>
              </a:buBlip>
              <a:defRPr sz="18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1142971" indent="-228594" algn="just">
              <a:buFontTx/>
              <a:buBlip>
                <a:blip r:embed="rId2"/>
              </a:buBlip>
              <a:defRPr sz="18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600160" indent="-228594" algn="just">
              <a:buFontTx/>
              <a:buBlip>
                <a:blip r:embed="rId2"/>
              </a:buBlip>
              <a:defRPr sz="18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2057349" indent="-228594" algn="just">
              <a:buFontTx/>
              <a:buBlip>
                <a:blip r:embed="rId2"/>
              </a:buBlip>
              <a:defRPr sz="18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646436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5EF19490-00FA-4438-B7F5-86DA6A7289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97366" y="28511"/>
            <a:ext cx="6742300" cy="489346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8" name="Marcador de pie de página 6">
            <a:extLst>
              <a:ext uri="{FF2B5EF4-FFF2-40B4-BE49-F238E27FC236}">
                <a16:creationId xmlns:a16="http://schemas.microsoft.com/office/drawing/2014/main" id="{FBC409D0-3F46-4115-96BE-7D475D1741B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886075" y="6447210"/>
            <a:ext cx="3371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MX"/>
              <a:t>Sesión Ordinaria 04/2021 del __ de Abril de 2021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7064759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934262"/>
            <a:ext cx="5742296" cy="1470025"/>
          </a:xfrm>
        </p:spPr>
        <p:txBody>
          <a:bodyPr/>
          <a:lstStyle>
            <a:lvl1pPr>
              <a:defRPr sz="36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3622651"/>
            <a:ext cx="5742296" cy="1752600"/>
          </a:xfrm>
        </p:spPr>
        <p:txBody>
          <a:bodyPr>
            <a:normAutofit/>
          </a:bodyPr>
          <a:lstStyle>
            <a:lvl1pPr marL="0" indent="0" algn="ctr">
              <a:buNone/>
              <a:defRPr sz="2800" b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Sesión Ordinaria 04/2021 del __ de Abril de 2021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12675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  <a:lvl5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Sesión Ordinaria 04/2021 del __ de Abril de 2021</a:t>
            </a:r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E58AE-96D2-45FC-96FE-2B21174429C3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3504287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Sesión Ordinaria 04/2021 del __ de Abril de 2021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76088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g"/><Relationship Id="rId4" Type="http://schemas.openxmlformats.org/officeDocument/2006/relationships/image" Target="../media/image2.jpe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5.png"/><Relationship Id="rId4" Type="http://schemas.openxmlformats.org/officeDocument/2006/relationships/image" Target="../media/image8.jpe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.png"/><Relationship Id="rId5" Type="http://schemas.openxmlformats.org/officeDocument/2006/relationships/image" Target="../media/image1.jpg"/><Relationship Id="rId4" Type="http://schemas.openxmlformats.org/officeDocument/2006/relationships/theme" Target="../theme/theme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/>
        </p:nvSpPr>
        <p:spPr>
          <a:xfrm>
            <a:off x="10916" y="-2"/>
            <a:ext cx="9143999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8115" y="981743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dirty="0"/>
              <a:t>Editar el estilo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68415" y="6492875"/>
            <a:ext cx="3428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MX"/>
              <a:t>Sesión Ordinaria 04/2021 del __ de Abril de 2021</a:t>
            </a:r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32232" y="647571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BA811B-EC15-4221-9CE3-1524AEBB1E2E}" type="slidenum">
              <a:rPr lang="es-MX" smtClean="0"/>
              <a:t>‹Nº›</a:t>
            </a:fld>
            <a:endParaRPr lang="es-MX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-1" y="-1"/>
            <a:ext cx="1701802" cy="546101"/>
          </a:xfrm>
          <a:prstGeom prst="rect">
            <a:avLst/>
          </a:prstGeom>
        </p:spPr>
      </p:pic>
      <p:sp>
        <p:nvSpPr>
          <p:cNvPr id="11" name="2055 Rectángulo"/>
          <p:cNvSpPr/>
          <p:nvPr/>
        </p:nvSpPr>
        <p:spPr>
          <a:xfrm>
            <a:off x="1701801" y="-2"/>
            <a:ext cx="7442199" cy="54609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01801" y="0"/>
            <a:ext cx="7431283" cy="5461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1" y="5575063"/>
            <a:ext cx="1023583" cy="1146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67587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4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2880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3499" y="1763858"/>
            <a:ext cx="2719052" cy="3670110"/>
          </a:xfrm>
          <a:prstGeom prst="rect">
            <a:avLst/>
          </a:prstGeom>
        </p:spPr>
      </p:pic>
      <p:pic>
        <p:nvPicPr>
          <p:cNvPr id="28" name="Imagen 27"/>
          <p:cNvPicPr/>
          <p:nvPr/>
        </p:nvPicPr>
        <p:blipFill rotWithShape="1"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5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4" name="2055 Rectángulo"/>
          <p:cNvSpPr/>
          <p:nvPr/>
        </p:nvSpPr>
        <p:spPr>
          <a:xfrm>
            <a:off x="1689100" y="-2"/>
            <a:ext cx="6736566" cy="57681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2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badi Extra Light" panose="020B0604020202020204" pitchFamily="34" charset="0"/>
              <a:ea typeface="+mn-ea"/>
              <a:cs typeface="+mn-cs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31275" y="2137955"/>
            <a:ext cx="9175275" cy="2987299"/>
          </a:xfrm>
          <a:prstGeom prst="rect">
            <a:avLst/>
          </a:prstGeom>
        </p:spPr>
      </p:pic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6"/>
          <a:srcRect l="1538" t="20344" r="770" b="15263"/>
          <a:stretch/>
        </p:blipFill>
        <p:spPr>
          <a:xfrm>
            <a:off x="-15639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92" b="7970"/>
          <a:stretch/>
        </p:blipFill>
        <p:spPr>
          <a:xfrm>
            <a:off x="552" y="0"/>
            <a:ext cx="1688548" cy="576815"/>
          </a:xfrm>
          <a:prstGeom prst="rect">
            <a:avLst/>
          </a:prstGeom>
        </p:spPr>
      </p:pic>
      <p:sp>
        <p:nvSpPr>
          <p:cNvPr id="39" name="2 Rectángulo"/>
          <p:cNvSpPr/>
          <p:nvPr/>
        </p:nvSpPr>
        <p:spPr>
          <a:xfrm>
            <a:off x="1" y="1618693"/>
            <a:ext cx="9144000" cy="3960440"/>
          </a:xfrm>
          <a:prstGeom prst="rect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46181" y="645188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5" name="Marcador de título 4">
            <a:extLst>
              <a:ext uri="{FF2B5EF4-FFF2-40B4-BE49-F238E27FC236}">
                <a16:creationId xmlns:a16="http://schemas.microsoft.com/office/drawing/2014/main" id="{746653DA-C819-4EDE-BF60-0B3AAC8E5E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89100" y="51986"/>
            <a:ext cx="6736566" cy="44505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s-MX" dirty="0"/>
          </a:p>
        </p:txBody>
      </p:sp>
      <p:sp>
        <p:nvSpPr>
          <p:cNvPr id="6" name="Marcador de texto 5">
            <a:extLst>
              <a:ext uri="{FF2B5EF4-FFF2-40B4-BE49-F238E27FC236}">
                <a16:creationId xmlns:a16="http://schemas.microsoft.com/office/drawing/2014/main" id="{F18D7904-7BD9-46DE-A44C-B19DEFCF64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52965" y="1142761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dirty="0"/>
              <a:t>Haga clic para modificar los estilos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s-MX" dirty="0"/>
          </a:p>
        </p:txBody>
      </p:sp>
      <p:sp>
        <p:nvSpPr>
          <p:cNvPr id="7" name="Marcador de pie de página 6">
            <a:extLst>
              <a:ext uri="{FF2B5EF4-FFF2-40B4-BE49-F238E27FC236}">
                <a16:creationId xmlns:a16="http://schemas.microsoft.com/office/drawing/2014/main" id="{137ABA22-4CB3-4E9F-AEC9-C7687166A85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879249" y="6438238"/>
            <a:ext cx="338549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MX"/>
              <a:t>Sesión Ordinaria 04/2021 del __ de Abril de 2021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8187223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</p:sldLayoutIdLst>
  <p:hf hdr="0" dt="0"/>
  <p:txStyles>
    <p:titleStyle>
      <a:lvl1pPr algn="ctr" defTabSz="914377" rtl="0" eaLnBrk="1" latinLnBrk="0" hangingPunct="1">
        <a:lnSpc>
          <a:spcPct val="90000"/>
        </a:lnSpc>
        <a:spcBef>
          <a:spcPct val="0"/>
        </a:spcBef>
        <a:buNone/>
        <a:defRPr sz="24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2055 Rectángulo"/>
          <p:cNvSpPr/>
          <p:nvPr/>
        </p:nvSpPr>
        <p:spPr>
          <a:xfrm>
            <a:off x="1673461" y="0"/>
            <a:ext cx="6750564" cy="558801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3"/>
          <a:srcRect l="1538" t="20344" r="770" b="15263"/>
          <a:stretch/>
        </p:blipFill>
        <p:spPr>
          <a:xfrm>
            <a:off x="-15639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539" b="9526"/>
          <a:stretch/>
        </p:blipFill>
        <p:spPr>
          <a:xfrm>
            <a:off x="-15639" y="1"/>
            <a:ext cx="1689100" cy="558800"/>
          </a:xfrm>
          <a:prstGeom prst="rect">
            <a:avLst/>
          </a:prstGeom>
        </p:spPr>
      </p:pic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07556" y="646740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/>
          <p:nvPr/>
        </p:nvPicPr>
        <p:blipFill rotWithShape="1"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5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Marcador de título 2">
            <a:extLst>
              <a:ext uri="{FF2B5EF4-FFF2-40B4-BE49-F238E27FC236}">
                <a16:creationId xmlns:a16="http://schemas.microsoft.com/office/drawing/2014/main" id="{C8B24DD2-A40F-4555-B179-9ADD087B4B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97365" y="33030"/>
            <a:ext cx="6742300" cy="48934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s-MX" dirty="0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63CF62CB-A637-4EA1-80A7-18989DCDBE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19644" y="1139836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897179F-E906-424E-BAE7-14CA011D90B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879249" y="6437969"/>
            <a:ext cx="338549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MX"/>
              <a:t>Sesión Ordinaria 04/2021 del __ de Abril de 2021</a:t>
            </a:r>
          </a:p>
        </p:txBody>
      </p:sp>
    </p:spTree>
    <p:extLst>
      <p:ext uri="{BB962C8B-B14F-4D97-AF65-F5344CB8AC3E}">
        <p14:creationId xmlns:p14="http://schemas.microsoft.com/office/powerpoint/2010/main" val="15483293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</p:sldLayoutIdLst>
  <p:hf hdr="0" dt="0"/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24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3445" y="1968881"/>
            <a:ext cx="9150889" cy="2920237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17340" y="0"/>
            <a:ext cx="632665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57500" y="6492875"/>
            <a:ext cx="3429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MX"/>
              <a:t>Sesión Ordinaria 04/2021 del __ de Abril de 2021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649287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8" name="41 Rectángulo"/>
          <p:cNvSpPr/>
          <p:nvPr/>
        </p:nvSpPr>
        <p:spPr>
          <a:xfrm>
            <a:off x="-6351" y="1179738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105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12" name="41 Rectángulo"/>
          <p:cNvSpPr/>
          <p:nvPr userDrawn="1"/>
        </p:nvSpPr>
        <p:spPr>
          <a:xfrm>
            <a:off x="-6351" y="1193386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dirty="0"/>
              <a:t>Editar el estilo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5902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4" r:id="rId3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tx1">
              <a:lumMod val="65000"/>
              <a:lumOff val="3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3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8.emf"/><Relationship Id="rId5" Type="http://schemas.openxmlformats.org/officeDocument/2006/relationships/image" Target="../media/image17.emf"/><Relationship Id="rId4" Type="http://schemas.openxmlformats.org/officeDocument/2006/relationships/image" Target="../media/image16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DA10195-48BF-4DA7-BBB5-38BC945494E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7200" y="2152626"/>
            <a:ext cx="5742296" cy="1470025"/>
          </a:xfrm>
        </p:spPr>
        <p:txBody>
          <a:bodyPr/>
          <a:lstStyle/>
          <a:p>
            <a:r>
              <a:rPr lang="es-MX" dirty="0"/>
              <a:t>Distribución de Afiliados 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BA836C62-42B2-4006-8442-F3C17F24BBE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MX" dirty="0"/>
              <a:t>Marzo 2021</a:t>
            </a:r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4227FF27-7FFF-4208-B5AC-FB3C0B8329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dirty="0"/>
              <a:t>Sesión Ordinaria 04/2021 del 29 de Abril de 2021</a:t>
            </a:r>
            <a:endParaRPr lang="en-US" dirty="0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8329F790-D62F-4EE7-A5F5-1F90ECD054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49021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53137374-2F3A-4444-94DC-6150406FAEA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4" name="Título 3">
            <a:extLst>
              <a:ext uri="{FF2B5EF4-FFF2-40B4-BE49-F238E27FC236}">
                <a16:creationId xmlns:a16="http://schemas.microsoft.com/office/drawing/2014/main" id="{456D932C-784A-410B-8D24-07703EB93A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Distribución de Afiliados Marzo 2021</a:t>
            </a:r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701F2C7-3582-4685-B514-11EBDEEA723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MX" dirty="0"/>
              <a:t>Sesión Ordinaria 04/2021 del 29 de Abril de 2021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82043BC4-56BE-48AF-BEFD-A5560F2E7265}"/>
              </a:ext>
            </a:extLst>
          </p:cNvPr>
          <p:cNvSpPr txBox="1"/>
          <p:nvPr/>
        </p:nvSpPr>
        <p:spPr>
          <a:xfrm>
            <a:off x="42103" y="2898049"/>
            <a:ext cx="889842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900" dirty="0"/>
              <a:t>*Se determina en base a la tabla de porcentajes de aportación establecida en el Artículo 39 de la Ley del Instituto de Pensiones del Estado de Jalisco.</a:t>
            </a:r>
            <a:endParaRPr lang="es-MX" sz="1600" dirty="0"/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320A437C-3E24-43A1-9B47-EE146028EF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94690" y="3486800"/>
            <a:ext cx="4590686" cy="2749534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13E8E154-84CC-4287-B694-5B5153AED43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5574" y="4287055"/>
            <a:ext cx="2459333" cy="1135313"/>
          </a:xfrm>
          <a:prstGeom prst="rect">
            <a:avLst/>
          </a:prstGeom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id="{88E8C409-A4D3-42FD-B8D4-79203FDE769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7432" y="868922"/>
            <a:ext cx="8892558" cy="1989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66964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095A312E-02CC-4B15-AF92-64D2369E962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4" name="Título 3">
            <a:extLst>
              <a:ext uri="{FF2B5EF4-FFF2-40B4-BE49-F238E27FC236}">
                <a16:creationId xmlns:a16="http://schemas.microsoft.com/office/drawing/2014/main" id="{C5C9419E-8A2E-44D1-9842-0D15F9E211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Distribución de Afiliados Marzo 2021</a:t>
            </a:r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6169BEB-03FC-4016-A939-5A95CFF9B6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MX" dirty="0"/>
              <a:t>Sesión Ordinaria 04/2021 del 29 de Abril de 2021</a:t>
            </a:r>
          </a:p>
        </p:txBody>
      </p:sp>
      <p:pic>
        <p:nvPicPr>
          <p:cNvPr id="11" name="Imagen 10">
            <a:extLst>
              <a:ext uri="{FF2B5EF4-FFF2-40B4-BE49-F238E27FC236}">
                <a16:creationId xmlns:a16="http://schemas.microsoft.com/office/drawing/2014/main" id="{8B971727-F809-44DC-BF39-5CB4EBA722F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80111" y="3117773"/>
            <a:ext cx="3522189" cy="2566669"/>
          </a:xfrm>
          <a:prstGeom prst="rect">
            <a:avLst/>
          </a:prstGeom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id="{145A4340-9245-4A18-A2C4-998F2CBA57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80111" y="693184"/>
            <a:ext cx="3312369" cy="2424589"/>
          </a:xfrm>
          <a:prstGeom prst="rect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7794666E-03E0-4D23-AD1C-74B77B64951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1522" y="3223895"/>
            <a:ext cx="4974379" cy="1843937"/>
          </a:xfrm>
          <a:prstGeom prst="rect">
            <a:avLst/>
          </a:prstGeom>
        </p:spPr>
      </p:pic>
      <p:pic>
        <p:nvPicPr>
          <p:cNvPr id="14" name="Imagen 13">
            <a:extLst>
              <a:ext uri="{FF2B5EF4-FFF2-40B4-BE49-F238E27FC236}">
                <a16:creationId xmlns:a16="http://schemas.microsoft.com/office/drawing/2014/main" id="{4A9E1457-C691-4A44-9E89-C9182C303FB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1522" y="997602"/>
            <a:ext cx="4974379" cy="1822722"/>
          </a:xfrm>
          <a:prstGeom prst="rect">
            <a:avLst/>
          </a:prstGeom>
        </p:spPr>
      </p:pic>
      <p:pic>
        <p:nvPicPr>
          <p:cNvPr id="15" name="Imagen 14">
            <a:extLst>
              <a:ext uri="{FF2B5EF4-FFF2-40B4-BE49-F238E27FC236}">
                <a16:creationId xmlns:a16="http://schemas.microsoft.com/office/drawing/2014/main" id="{D1DE18F8-6925-42A8-8B1C-F879FF6DBFE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75654" y="5256064"/>
            <a:ext cx="2459333" cy="11353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4885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686282A1-D457-4D22-8F38-E15D2A747EC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4" name="Título 3">
            <a:extLst>
              <a:ext uri="{FF2B5EF4-FFF2-40B4-BE49-F238E27FC236}">
                <a16:creationId xmlns:a16="http://schemas.microsoft.com/office/drawing/2014/main" id="{8D1C22D3-956E-4C8C-9CF0-726E056290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97366" y="55015"/>
            <a:ext cx="6742300" cy="489346"/>
          </a:xfrm>
        </p:spPr>
        <p:txBody>
          <a:bodyPr/>
          <a:lstStyle/>
          <a:p>
            <a:pPr algn="ctr"/>
            <a:r>
              <a:rPr lang="es-MX" sz="1600" dirty="0"/>
              <a:t>DISTRIBUCIÓN DE PENSIONADOS POR EDAD Y TIPO </a:t>
            </a:r>
            <a:br>
              <a:rPr lang="es-MX" sz="1600" dirty="0"/>
            </a:br>
            <a:r>
              <a:rPr lang="es-MX" sz="1600" dirty="0"/>
              <a:t>MARZO 2021</a:t>
            </a:r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0A61FFE-C719-41A7-96E6-D5E1FF5F3DC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MX" dirty="0"/>
              <a:t>Sesión Ordinaria 04/2021 del 29 de Abril de 2021</a:t>
            </a: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6E1DD08F-13FC-4343-BD48-2CDE2365E4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869" y="932102"/>
            <a:ext cx="8784261" cy="4993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90439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16033D9E-579C-4D36-B7AF-4050C2DFF7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4" name="Título 3">
            <a:extLst>
              <a:ext uri="{FF2B5EF4-FFF2-40B4-BE49-F238E27FC236}">
                <a16:creationId xmlns:a16="http://schemas.microsoft.com/office/drawing/2014/main" id="{1A543C85-ABA0-48DB-8E1C-C1D5144C20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sz="1600" dirty="0"/>
              <a:t>DISTRIBUCIÓN PENSIONADOS POR TIPO PENSIÓN, RANGO EDAD Y PENSIÓN PROMEDIO MARZO 2021</a:t>
            </a:r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DEEA988-8CFF-4B01-A3C8-4781C172806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MX" dirty="0"/>
              <a:t>Sesión Ordinaria 04/2021 del 29 de Abril de 2021</a:t>
            </a: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C253EB00-2059-4B50-B73F-0BF63857EF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521" y="1007164"/>
            <a:ext cx="8934957" cy="4843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82067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F7206F65-31D3-4ABE-B9D1-00AD97A6AC9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4" name="Título 3">
            <a:extLst>
              <a:ext uri="{FF2B5EF4-FFF2-40B4-BE49-F238E27FC236}">
                <a16:creationId xmlns:a16="http://schemas.microsoft.com/office/drawing/2014/main" id="{C5631528-AD41-4B9D-A5C6-DC19F52E76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sz="1600" dirty="0"/>
              <a:t>PENSIONADOS POR TIPO DE PENSIÓN, RANGO EDAD Y PENSIÓN MENSUAL A MARZO 2021</a:t>
            </a:r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40B9340-CAC9-4BB4-9CC3-95F1CAB87F5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MX" dirty="0"/>
              <a:t>Sesión Ordinaria 04/2021 del 29 de Abril de 2021</a:t>
            </a: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6EBBF17C-F062-4262-868D-65D7D14B6F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5515" y="1026219"/>
            <a:ext cx="8712969" cy="48055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56764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Sesiones">
  <a:themeElements>
    <a:clrScheme name="Personalizado 2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F7F"/>
      </a:hlink>
      <a:folHlink>
        <a:srgbClr val="8C8C8C"/>
      </a:folHlink>
    </a:clrScheme>
    <a:fontScheme name="Gill Sans MT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icrosurco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/>
          </a:solidFill>
          <a:prstDash val="solid"/>
        </a:ln>
        <a:ln w="58420" cap="flat" cmpd="thickThin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27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l"/>
          </a:scene3d>
          <a:sp3d prstMaterial="flat">
            <a:bevelT w="31750" h="63500" prst="riblet"/>
          </a:sp3d>
        </a:effectStyle>
        <a:effectStyle>
          <a:effectLst>
            <a:outerShdw blurRad="50800" dist="38100" dir="27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l"/>
          </a:scene3d>
          <a:sp3d prstMaterial="flat">
            <a:bevelT w="57150" h="1143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ema Sesiones" id="{A7692A2E-4455-4B40-ADDE-57D0D4B414B7}" vid="{5F4364F3-0ABC-4875-A218-6BAC94C640C2}"/>
    </a:ext>
  </a:extLst>
</a:theme>
</file>

<file path=ppt/theme/theme2.xml><?xml version="1.0" encoding="utf-8"?>
<a:theme xmlns:a="http://schemas.openxmlformats.org/drawingml/2006/main" name="plantilla ipejal 2019">
  <a:themeElements>
    <a:clrScheme name="Personalizado 3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F7F"/>
      </a:hlink>
      <a:folHlink>
        <a:srgbClr val="8C8C8C"/>
      </a:folHlink>
    </a:clrScheme>
    <a:fontScheme name="Gill Sans MT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icrosurco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/>
          </a:solidFill>
          <a:prstDash val="solid"/>
        </a:ln>
        <a:ln w="58420" cap="flat" cmpd="thickThin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27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l"/>
          </a:scene3d>
          <a:sp3d prstMaterial="flat">
            <a:bevelT w="31750" h="63500" prst="riblet"/>
          </a:sp3d>
        </a:effectStyle>
        <a:effectStyle>
          <a:effectLst>
            <a:outerShdw blurRad="50800" dist="38100" dir="27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l"/>
          </a:scene3d>
          <a:sp3d prstMaterial="flat">
            <a:bevelT w="57150" h="114300" prst="rible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3.xml><?xml version="1.0" encoding="utf-8"?>
<a:theme xmlns:a="http://schemas.openxmlformats.org/drawingml/2006/main" name="1_plantilla ipejal 2019">
  <a:themeElements>
    <a:clrScheme name="Personalizado 4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F7F"/>
      </a:hlink>
      <a:folHlink>
        <a:srgbClr val="8C8C8C"/>
      </a:folHlink>
    </a:clrScheme>
    <a:fontScheme name="Gill Sans MT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icrosurco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/>
          </a:solidFill>
          <a:prstDash val="solid"/>
        </a:ln>
        <a:ln w="58420" cap="flat" cmpd="thickThin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27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l"/>
          </a:scene3d>
          <a:sp3d prstMaterial="flat">
            <a:bevelT w="31750" h="63500" prst="riblet"/>
          </a:sp3d>
        </a:effectStyle>
        <a:effectStyle>
          <a:effectLst>
            <a:outerShdw blurRad="50800" dist="38100" dir="27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l"/>
          </a:scene3d>
          <a:sp3d prstMaterial="flat">
            <a:bevelT w="57150" h="114300" prst="rible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4.xml><?xml version="1.0" encoding="utf-8"?>
<a:theme xmlns:a="http://schemas.openxmlformats.org/drawingml/2006/main" name="1_Tema Sesiones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F7F"/>
      </a:hlink>
      <a:folHlink>
        <a:srgbClr val="8C8C8C"/>
      </a:folHlink>
    </a:clrScheme>
    <a:fontScheme name="Gill Sans MT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icrosurco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/>
          </a:solidFill>
          <a:prstDash val="solid"/>
        </a:ln>
        <a:ln w="58420" cap="flat" cmpd="thickThin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27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l"/>
          </a:scene3d>
          <a:sp3d prstMaterial="flat">
            <a:bevelT w="31750" h="63500" prst="riblet"/>
          </a:sp3d>
        </a:effectStyle>
        <a:effectStyle>
          <a:effectLst>
            <a:outerShdw blurRad="50800" dist="38100" dir="27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l"/>
          </a:scene3d>
          <a:sp3d prstMaterial="flat">
            <a:bevelT w="57150" h="1143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ema Sesiones" id="{26BFFD90-DB4A-4430-A758-8CF8B9B77286}" vid="{1F7936C4-BA8F-4675-8AEB-9A38D1EC11DC}"/>
    </a:ext>
  </a:extLst>
</a:theme>
</file>

<file path=ppt/theme/theme5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Tema Sesiones</Template>
  <TotalTime>328</TotalTime>
  <Words>141</Words>
  <Application>Microsoft Office PowerPoint</Application>
  <PresentationFormat>Presentación en pantalla (4:3)</PresentationFormat>
  <Paragraphs>20</Paragraphs>
  <Slides>6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4</vt:i4>
      </vt:variant>
      <vt:variant>
        <vt:lpstr>Títulos de diapositiva</vt:lpstr>
      </vt:variant>
      <vt:variant>
        <vt:i4>6</vt:i4>
      </vt:variant>
    </vt:vector>
  </HeadingPairs>
  <TitlesOfParts>
    <vt:vector size="14" baseType="lpstr">
      <vt:lpstr>Abadi Extra Light</vt:lpstr>
      <vt:lpstr>Arial</vt:lpstr>
      <vt:lpstr>Calibri</vt:lpstr>
      <vt:lpstr>Gill Sans MT</vt:lpstr>
      <vt:lpstr>Tema Sesiones</vt:lpstr>
      <vt:lpstr>plantilla ipejal 2019</vt:lpstr>
      <vt:lpstr>1_plantilla ipejal 2019</vt:lpstr>
      <vt:lpstr>1_Tema Sesiones</vt:lpstr>
      <vt:lpstr>Distribución de Afiliados </vt:lpstr>
      <vt:lpstr>Distribución de Afiliados Marzo 2021</vt:lpstr>
      <vt:lpstr>Distribución de Afiliados Marzo 2021</vt:lpstr>
      <vt:lpstr>DISTRIBUCIÓN DE PENSIONADOS POR EDAD Y TIPO  MARZO 2021</vt:lpstr>
      <vt:lpstr>DISTRIBUCIÓN PENSIONADOS POR TIPO PENSIÓN, RANGO EDAD Y PENSIÓN PROMEDIO MARZO 2021</vt:lpstr>
      <vt:lpstr>PENSIONADOS POR TIPO DE PENSIÓN, RANGO EDAD Y PENSIÓN MENSUAL A MARZO 2021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Gonzalez Martinez, Maria del Carmen</dc:creator>
  <cp:lastModifiedBy>Gonzalez Martinez, Maria del Carmen</cp:lastModifiedBy>
  <cp:revision>25</cp:revision>
  <dcterms:created xsi:type="dcterms:W3CDTF">2021-03-16T17:19:45Z</dcterms:created>
  <dcterms:modified xsi:type="dcterms:W3CDTF">2021-04-26T14:23:01Z</dcterms:modified>
</cp:coreProperties>
</file>